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3"/>
  </p:notesMasterIdLst>
  <p:sldIdLst>
    <p:sldId id="1674" r:id="rId2"/>
    <p:sldId id="1548" r:id="rId3"/>
    <p:sldId id="1798" r:id="rId4"/>
    <p:sldId id="1442" r:id="rId5"/>
    <p:sldId id="1673" r:id="rId6"/>
    <p:sldId id="1618" r:id="rId7"/>
    <p:sldId id="1619" r:id="rId8"/>
    <p:sldId id="1633" r:id="rId9"/>
    <p:sldId id="1634" r:id="rId10"/>
    <p:sldId id="1635" r:id="rId11"/>
    <p:sldId id="1662" r:id="rId12"/>
    <p:sldId id="1663" r:id="rId13"/>
    <p:sldId id="1664" r:id="rId14"/>
    <p:sldId id="1801" r:id="rId15"/>
    <p:sldId id="1802" r:id="rId16"/>
    <p:sldId id="1803" r:id="rId17"/>
    <p:sldId id="1804" r:id="rId18"/>
    <p:sldId id="1805" r:id="rId19"/>
    <p:sldId id="1806" r:id="rId20"/>
    <p:sldId id="1807" r:id="rId21"/>
    <p:sldId id="1808" r:id="rId22"/>
    <p:sldId id="1809" r:id="rId23"/>
    <p:sldId id="1810" r:id="rId24"/>
    <p:sldId id="1811" r:id="rId25"/>
    <p:sldId id="1812" r:id="rId26"/>
    <p:sldId id="1946" r:id="rId27"/>
    <p:sldId id="1670" r:id="rId28"/>
    <p:sldId id="1671" r:id="rId29"/>
    <p:sldId id="1672" r:id="rId30"/>
    <p:sldId id="292" r:id="rId31"/>
    <p:sldId id="293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A31D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6374" autoAdjust="0"/>
  </p:normalViewPr>
  <p:slideViewPr>
    <p:cSldViewPr>
      <p:cViewPr varScale="1">
        <p:scale>
          <a:sx n="99" d="100"/>
          <a:sy n="99" d="100"/>
        </p:scale>
        <p:origin x="948" y="30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54" y="633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C45998-F6EA-49A2-A1EC-8263BB1EC575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381B2-66CF-4101-8317-0531AEB1D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259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A9EE78-BC61-48A3-B71F-BF56EB2414D7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065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A9EE78-BC61-48A3-B71F-BF56EB2414D7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7561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A9EE78-BC61-48A3-B71F-BF56EB2414D7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6743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A9EE78-BC61-48A3-B71F-BF56EB2414D7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5756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A9EE78-BC61-48A3-B71F-BF56EB2414D7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8182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A9EE78-BC61-48A3-B71F-BF56EB2414D7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334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5060" y="5052546"/>
            <a:ext cx="7516013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DC477-071F-488F-B7EC-931AD21B5812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95E75-EB2B-44DE-938C-C54E58CFF33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0109" y="3132290"/>
            <a:ext cx="9567135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40000" y="731519"/>
            <a:ext cx="8534400" cy="34747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DC477-071F-488F-B7EC-931AD21B5812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95E75-EB2B-44DE-938C-C54E58CFF3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8344" y="376518"/>
            <a:ext cx="27432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32151" y="731520"/>
            <a:ext cx="6439049" cy="48947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DC477-071F-488F-B7EC-931AD21B5812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95E75-EB2B-44DE-938C-C54E58CFF3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DC477-071F-488F-B7EC-931AD21B5812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95E75-EB2B-44DE-938C-C54E58CFF33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0927" y="2172648"/>
            <a:ext cx="7955555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6584" y="4607511"/>
            <a:ext cx="7960659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DC477-071F-488F-B7EC-931AD21B5812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95E75-EB2B-44DE-938C-C54E58CFF3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DC477-071F-488F-B7EC-931AD21B5812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95E75-EB2B-44DE-938C-C54E58CFF33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23999" y="731519"/>
            <a:ext cx="4462272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731520"/>
            <a:ext cx="4462272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1929" y="1400327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403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1399032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DC477-071F-488F-B7EC-931AD21B5812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95E75-EB2B-44DE-938C-C54E58CFF33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DC477-071F-488F-B7EC-931AD21B5812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95E75-EB2B-44DE-938C-C54E58CFF3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DC477-071F-488F-B7EC-931AD21B5812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95E75-EB2B-44DE-938C-C54E58CFF3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794" y="2209801"/>
            <a:ext cx="4848113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4688" y="731520"/>
            <a:ext cx="5356113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4354" y="3497802"/>
            <a:ext cx="4518213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DC477-071F-488F-B7EC-931AD21B5812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95E75-EB2B-44DE-938C-C54E58CFF3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66900" y="1143000"/>
            <a:ext cx="54864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516" y="1010486"/>
            <a:ext cx="4925485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DC477-071F-488F-B7EC-931AD21B5812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95E75-EB2B-44DE-938C-C54E58CFF33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691" y="4464421"/>
            <a:ext cx="8511384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12192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91053" y="4372168"/>
            <a:ext cx="86833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2260"/>
            <a:ext cx="85344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00" y="6172201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82DC477-071F-488F-B7EC-931AD21B5812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172201"/>
            <a:ext cx="4470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0000" y="6172201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0C95E75-EB2B-44DE-938C-C54E58CFF33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studylight.org/desk/?query=mt+10:32&amp;t=kjv&amp;sr=1&amp;l=en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hyperlink" Target="http://studylight.org/desk/?query=mt+10:33&amp;t=kjv&amp;sr=1&amp;l=en" TargetMode="Externa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76EBBFF-7C57-8682-AFB5-C8251712C0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170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5727244"/>
            <a:ext cx="12192000" cy="1124465"/>
          </a:xfrm>
        </p:spPr>
        <p:txBody>
          <a:bodyPr>
            <a:noAutofit/>
          </a:bodyPr>
          <a:lstStyle/>
          <a:p>
            <a:pPr marL="0" indent="0" algn="ctr">
              <a:buClr>
                <a:srgbClr val="A379BB">
                  <a:lumMod val="75000"/>
                </a:srgbClr>
              </a:buClr>
              <a:buNone/>
            </a:pPr>
            <a:r>
              <a:rPr lang="en-US" sz="7500" b="1" i="1" dirty="0">
                <a:solidFill>
                  <a:srgbClr val="A31D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Colossians 1:24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019800"/>
          </a:xfrm>
        </p:spPr>
        <p:txBody>
          <a:bodyPr/>
          <a:lstStyle/>
          <a:p>
            <a:pPr marL="0" indent="0" algn="ctr">
              <a:buNone/>
            </a:pPr>
            <a:r>
              <a:rPr lang="en-US" sz="9600" i="1" dirty="0">
                <a:solidFill>
                  <a:srgbClr val="A31D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Suffering for Christ’s Church</a:t>
            </a:r>
            <a:endParaRPr lang="en-US" sz="19900" i="1" cap="all" dirty="0">
              <a:solidFill>
                <a:srgbClr val="A5002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1598515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6" presetClass="emph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6" presetClass="emph" presetSubtype="0" fill="hold" grpId="2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6" presetClass="emph" presetSubtype="0" fill="hold" grpId="3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6" presetClass="emph" presetSubtype="0" fill="hold" grpId="4" nodeType="afterEffect">
                                  <p:stCondLst>
                                    <p:cond delay="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750"/>
                            </p:stCondLst>
                            <p:childTnLst>
                              <p:par>
                                <p:cTn id="25" presetID="26" presetClass="emph" presetSubtype="0" fill="hold" grpId="5" nodeType="afterEffect">
                                  <p:stCondLst>
                                    <p:cond delay="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500"/>
                            </p:stCondLst>
                            <p:childTnLst>
                              <p:par>
                                <p:cTn id="29" presetID="26" presetClass="emph" presetSubtype="0" fill="hold" grpId="6" nodeType="afterEffect">
                                  <p:stCondLst>
                                    <p:cond delay="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1250"/>
                            </p:stCondLst>
                            <p:childTnLst>
                              <p:par>
                                <p:cTn id="33" presetID="26" presetClass="emph" presetSubtype="0" fill="hold" grpId="7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3250"/>
                            </p:stCondLst>
                            <p:childTnLst>
                              <p:par>
                                <p:cTn id="37" presetID="26" presetClass="emph" presetSubtype="0" fill="hold" grpId="8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250"/>
                            </p:stCondLst>
                            <p:childTnLst>
                              <p:par>
                                <p:cTn id="41" presetID="26" presetClass="emph" presetSubtype="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4" grpId="2"/>
      <p:bldP spid="4" grpId="3"/>
      <p:bldP spid="4" grpId="4"/>
      <p:bldP spid="4" grpId="5"/>
      <p:bldP spid="4" grpId="6"/>
      <p:bldP spid="4" grpId="7"/>
      <p:bldP spid="4" grpId="8"/>
      <p:bldP spid="4" grpId="9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"/>
            <a:ext cx="12192000" cy="121539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7200" i="1" dirty="0">
                <a:solidFill>
                  <a:srgbClr val="A31D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Scripture 1 (version)</a:t>
            </a:r>
            <a:endParaRPr lang="en-US" sz="7200" i="1" dirty="0">
              <a:solidFill>
                <a:srgbClr val="A31D6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990600"/>
            <a:ext cx="12192000" cy="5867400"/>
          </a:xfrm>
        </p:spPr>
        <p:txBody>
          <a:bodyPr>
            <a:noAutofit/>
          </a:bodyPr>
          <a:lstStyle/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Trebuchet MS (Body) </a:t>
            </a:r>
          </a:p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Minimum size = 54</a:t>
            </a:r>
          </a:p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Transition beginning of scripture = Doors</a:t>
            </a:r>
          </a:p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Transition subsequent pages = Page Curl</a:t>
            </a:r>
          </a:p>
        </p:txBody>
      </p:sp>
    </p:spTree>
    <p:extLst>
      <p:ext uri="{BB962C8B-B14F-4D97-AF65-F5344CB8AC3E}">
        <p14:creationId xmlns:p14="http://schemas.microsoft.com/office/powerpoint/2010/main" val="41697623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"/>
            <a:ext cx="12192000" cy="121539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7200" i="1" dirty="0">
                <a:solidFill>
                  <a:srgbClr val="A31D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Scripture 1 (version)</a:t>
            </a:r>
            <a:endParaRPr lang="en-US" sz="7200" i="1" dirty="0">
              <a:solidFill>
                <a:srgbClr val="A31D6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914400"/>
            <a:ext cx="12192000" cy="5943600"/>
          </a:xfrm>
        </p:spPr>
        <p:txBody>
          <a:bodyPr>
            <a:noAutofit/>
          </a:bodyPr>
          <a:lstStyle/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Trebuchet MS (Body) </a:t>
            </a:r>
          </a:p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Minimum size = 54</a:t>
            </a:r>
          </a:p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Transition beginning of scripture = Doors</a:t>
            </a:r>
          </a:p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Transition subsequent pages = Page Curl</a:t>
            </a:r>
          </a:p>
          <a:p>
            <a:pPr marL="45720" indent="0">
              <a:buNone/>
            </a:pPr>
            <a:br>
              <a:rPr lang="en-US" sz="4400" dirty="0">
                <a:solidFill>
                  <a:prstClr val="black">
                    <a:lumMod val="75000"/>
                    <a:lumOff val="25000"/>
                  </a:prstClr>
                </a:solidFill>
              </a:rPr>
            </a:br>
            <a:br>
              <a:rPr lang="en-US" sz="4400" dirty="0"/>
            </a:b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5668899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"/>
            <a:ext cx="12192000" cy="121539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7200" i="1" dirty="0">
                <a:solidFill>
                  <a:srgbClr val="A31D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Scripture 2 (version)</a:t>
            </a:r>
            <a:endParaRPr lang="en-US" sz="5600" i="1" dirty="0">
              <a:solidFill>
                <a:srgbClr val="A31D6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1066800"/>
            <a:ext cx="12192000" cy="5791200"/>
          </a:xfrm>
        </p:spPr>
        <p:txBody>
          <a:bodyPr>
            <a:noAutofit/>
          </a:bodyPr>
          <a:lstStyle/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Trebuchet MS (Body) </a:t>
            </a:r>
          </a:p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Minimum size = 54</a:t>
            </a:r>
          </a:p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Transition beginning of scripture = Doors</a:t>
            </a:r>
          </a:p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Transition subsequent pages = Page Curl</a:t>
            </a:r>
          </a:p>
        </p:txBody>
      </p:sp>
    </p:spTree>
    <p:extLst>
      <p:ext uri="{BB962C8B-B14F-4D97-AF65-F5344CB8AC3E}">
        <p14:creationId xmlns:p14="http://schemas.microsoft.com/office/powerpoint/2010/main" val="578928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"/>
            <a:ext cx="12192000" cy="121539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7200" i="1" dirty="0">
                <a:solidFill>
                  <a:srgbClr val="A31D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Scripture 2 (version)</a:t>
            </a:r>
            <a:endParaRPr lang="en-US" sz="5600" i="1" dirty="0">
              <a:solidFill>
                <a:srgbClr val="A31D6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914400"/>
            <a:ext cx="12192000" cy="6248400"/>
          </a:xfrm>
        </p:spPr>
        <p:txBody>
          <a:bodyPr>
            <a:noAutofit/>
          </a:bodyPr>
          <a:lstStyle/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Trebuchet MS (Body) </a:t>
            </a:r>
          </a:p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Minimum size = 54</a:t>
            </a:r>
          </a:p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Transition beginning of scripture = Doors</a:t>
            </a:r>
          </a:p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Transition subsequent pages = Page Curl</a:t>
            </a:r>
          </a:p>
        </p:txBody>
      </p:sp>
    </p:spTree>
    <p:extLst>
      <p:ext uri="{BB962C8B-B14F-4D97-AF65-F5344CB8AC3E}">
        <p14:creationId xmlns:p14="http://schemas.microsoft.com/office/powerpoint/2010/main" val="22126930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2743200"/>
            <a:ext cx="12192000" cy="407773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Clr>
                <a:srgbClr val="C00000"/>
              </a:buClr>
              <a:buFont typeface="Wingdings" pitchFamily="2" charset="2"/>
              <a:buChar char="Ø"/>
            </a:pPr>
            <a:r>
              <a:rPr lang="en-US" sz="5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Scripture (version)</a:t>
            </a:r>
          </a:p>
          <a:p>
            <a:pPr>
              <a:lnSpc>
                <a:spcPct val="80000"/>
              </a:lnSpc>
              <a:buClr>
                <a:srgbClr val="C00000"/>
              </a:buClr>
              <a:buFont typeface="Wingdings" pitchFamily="2" charset="2"/>
              <a:buChar char="Ø"/>
            </a:pPr>
            <a:r>
              <a:rPr lang="en-US" sz="5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Scripture (version)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2362200"/>
          </a:xfrm>
        </p:spPr>
        <p:txBody>
          <a:bodyPr/>
          <a:lstStyle/>
          <a:p>
            <a:pPr marL="0" indent="0" algn="l">
              <a:buNone/>
            </a:pPr>
            <a:r>
              <a:rPr lang="en-US" sz="6000" i="1" cap="all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Franklin Gothic Medium"/>
              </a:rPr>
              <a:t>Point #2:  Point title</a:t>
            </a:r>
          </a:p>
        </p:txBody>
      </p:sp>
    </p:spTree>
    <p:extLst>
      <p:ext uri="{BB962C8B-B14F-4D97-AF65-F5344CB8AC3E}">
        <p14:creationId xmlns:p14="http://schemas.microsoft.com/office/powerpoint/2010/main" val="2592294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6" presetClass="emph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6" presetClass="emph" presetSubtype="0" fill="hold" grpId="2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6" presetClass="emph" presetSubtype="0" fill="hold" grpId="3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6" presetClass="emph" presetSubtype="0" fill="hold" grpId="4" nodeType="afterEffect">
                                  <p:stCondLst>
                                    <p:cond delay="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750"/>
                            </p:stCondLst>
                            <p:childTnLst>
                              <p:par>
                                <p:cTn id="25" presetID="26" presetClass="emph" presetSubtype="0" fill="hold" grpId="5" nodeType="afterEffect">
                                  <p:stCondLst>
                                    <p:cond delay="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500"/>
                            </p:stCondLst>
                            <p:childTnLst>
                              <p:par>
                                <p:cTn id="29" presetID="26" presetClass="emph" presetSubtype="0" fill="hold" grpId="6" nodeType="afterEffect">
                                  <p:stCondLst>
                                    <p:cond delay="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1250"/>
                            </p:stCondLst>
                            <p:childTnLst>
                              <p:par>
                                <p:cTn id="33" presetID="26" presetClass="emph" presetSubtype="0" fill="hold" grpId="7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3250"/>
                            </p:stCondLst>
                            <p:childTnLst>
                              <p:par>
                                <p:cTn id="37" presetID="26" presetClass="emph" presetSubtype="0" fill="hold" grpId="8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250"/>
                            </p:stCondLst>
                            <p:childTnLst>
                              <p:par>
                                <p:cTn id="41" presetID="26" presetClass="emph" presetSubtype="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4" grpId="2"/>
      <p:bldP spid="4" grpId="3"/>
      <p:bldP spid="4" grpId="4"/>
      <p:bldP spid="4" grpId="5"/>
      <p:bldP spid="4" grpId="6"/>
      <p:bldP spid="4" grpId="7"/>
      <p:bldP spid="4" grpId="8"/>
      <p:bldP spid="4" grpId="9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"/>
            <a:ext cx="12192000" cy="121539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7200" i="1" dirty="0">
                <a:solidFill>
                  <a:srgbClr val="A31D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Scripture 1 (version)</a:t>
            </a:r>
            <a:endParaRPr lang="en-US" sz="6300" i="1" dirty="0">
              <a:solidFill>
                <a:srgbClr val="A31D6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990600"/>
            <a:ext cx="12192000" cy="5863590"/>
          </a:xfrm>
        </p:spPr>
        <p:txBody>
          <a:bodyPr>
            <a:noAutofit/>
          </a:bodyPr>
          <a:lstStyle/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Trebuchet MS (Body) </a:t>
            </a:r>
          </a:p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Minimum size = 54</a:t>
            </a:r>
          </a:p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Transition beginning of scripture = Doors</a:t>
            </a:r>
          </a:p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Transition subsequent pages = Page Curl</a:t>
            </a:r>
          </a:p>
        </p:txBody>
      </p:sp>
    </p:spTree>
    <p:extLst>
      <p:ext uri="{BB962C8B-B14F-4D97-AF65-F5344CB8AC3E}">
        <p14:creationId xmlns:p14="http://schemas.microsoft.com/office/powerpoint/2010/main" val="69925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"/>
            <a:ext cx="12192000" cy="121539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7200" i="1" dirty="0">
                <a:solidFill>
                  <a:srgbClr val="A31D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Scripture 1 (version)</a:t>
            </a:r>
            <a:endParaRPr lang="en-US" sz="7200" i="1" dirty="0">
              <a:solidFill>
                <a:srgbClr val="A31D6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990600"/>
            <a:ext cx="12192000" cy="5867400"/>
          </a:xfrm>
        </p:spPr>
        <p:txBody>
          <a:bodyPr>
            <a:noAutofit/>
          </a:bodyPr>
          <a:lstStyle/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Trebuchet MS (Body) </a:t>
            </a:r>
          </a:p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Minimum size = 54</a:t>
            </a:r>
          </a:p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Transition beginning of scripture = Doors</a:t>
            </a:r>
          </a:p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Transition subsequent pages = Page Curl</a:t>
            </a:r>
          </a:p>
        </p:txBody>
      </p:sp>
    </p:spTree>
    <p:extLst>
      <p:ext uri="{BB962C8B-B14F-4D97-AF65-F5344CB8AC3E}">
        <p14:creationId xmlns:p14="http://schemas.microsoft.com/office/powerpoint/2010/main" val="14459713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"/>
            <a:ext cx="12192000" cy="121539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7200" i="1" dirty="0">
                <a:solidFill>
                  <a:srgbClr val="A31D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Scripture 1 (version)</a:t>
            </a:r>
            <a:endParaRPr lang="en-US" sz="7200" i="1" dirty="0">
              <a:solidFill>
                <a:srgbClr val="A31D6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914400"/>
            <a:ext cx="12192000" cy="5943600"/>
          </a:xfrm>
        </p:spPr>
        <p:txBody>
          <a:bodyPr>
            <a:noAutofit/>
          </a:bodyPr>
          <a:lstStyle/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Trebuchet MS (Body) </a:t>
            </a:r>
          </a:p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Minimum size = 54</a:t>
            </a:r>
          </a:p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Transition beginning of scripture = Doors</a:t>
            </a:r>
          </a:p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Transition subsequent pages = Page Curl</a:t>
            </a:r>
          </a:p>
          <a:p>
            <a:pPr marL="45720" indent="0">
              <a:buNone/>
            </a:pPr>
            <a:br>
              <a:rPr lang="en-US" sz="4400" dirty="0">
                <a:solidFill>
                  <a:prstClr val="black">
                    <a:lumMod val="75000"/>
                    <a:lumOff val="25000"/>
                  </a:prstClr>
                </a:solidFill>
              </a:rPr>
            </a:br>
            <a:br>
              <a:rPr lang="en-US" sz="4400" dirty="0"/>
            </a:b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1853522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"/>
            <a:ext cx="12192000" cy="121539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7200" i="1" dirty="0">
                <a:solidFill>
                  <a:srgbClr val="A31D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Scripture 2 (version)</a:t>
            </a:r>
            <a:endParaRPr lang="en-US" sz="5600" i="1" dirty="0">
              <a:solidFill>
                <a:srgbClr val="A31D6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1066800"/>
            <a:ext cx="12192000" cy="5791200"/>
          </a:xfrm>
        </p:spPr>
        <p:txBody>
          <a:bodyPr>
            <a:noAutofit/>
          </a:bodyPr>
          <a:lstStyle/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Trebuchet MS (Body) </a:t>
            </a:r>
          </a:p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Minimum size = 54</a:t>
            </a:r>
          </a:p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Transition beginning of scripture = Doors</a:t>
            </a:r>
          </a:p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Transition subsequent pages = Page Curl</a:t>
            </a:r>
          </a:p>
        </p:txBody>
      </p:sp>
    </p:spTree>
    <p:extLst>
      <p:ext uri="{BB962C8B-B14F-4D97-AF65-F5344CB8AC3E}">
        <p14:creationId xmlns:p14="http://schemas.microsoft.com/office/powerpoint/2010/main" val="1520804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"/>
            <a:ext cx="12192000" cy="121539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7200" i="1" dirty="0">
                <a:solidFill>
                  <a:srgbClr val="A31D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Scripture 2 (version)</a:t>
            </a:r>
            <a:endParaRPr lang="en-US" sz="5600" i="1" dirty="0">
              <a:solidFill>
                <a:srgbClr val="A31D6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914400"/>
            <a:ext cx="12192000" cy="6248400"/>
          </a:xfrm>
        </p:spPr>
        <p:txBody>
          <a:bodyPr>
            <a:noAutofit/>
          </a:bodyPr>
          <a:lstStyle/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Trebuchet MS (Body) </a:t>
            </a:r>
          </a:p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Minimum size = 54</a:t>
            </a:r>
          </a:p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Transition beginning of scripture = Doors</a:t>
            </a:r>
          </a:p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Transition subsequent pages = Page Curl</a:t>
            </a:r>
          </a:p>
        </p:txBody>
      </p:sp>
    </p:spTree>
    <p:extLst>
      <p:ext uri="{BB962C8B-B14F-4D97-AF65-F5344CB8AC3E}">
        <p14:creationId xmlns:p14="http://schemas.microsoft.com/office/powerpoint/2010/main" val="5424792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"/>
            <a:ext cx="12192000" cy="121539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7200" i="1" dirty="0">
                <a:solidFill>
                  <a:srgbClr val="A31D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Scripture 1 (version)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1066800"/>
            <a:ext cx="12192000" cy="5791200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en-US" sz="5400" dirty="0"/>
              <a:t>Trebuchet MS (Body) </a:t>
            </a:r>
          </a:p>
          <a:p>
            <a:pPr marL="45720" indent="0">
              <a:buNone/>
            </a:pPr>
            <a:r>
              <a:rPr lang="en-US" sz="5400" dirty="0"/>
              <a:t>Minimum size = 54</a:t>
            </a:r>
          </a:p>
          <a:p>
            <a:pPr marL="45720" indent="0">
              <a:buNone/>
            </a:pPr>
            <a:r>
              <a:rPr lang="en-US" sz="5400" dirty="0"/>
              <a:t>Transition beginning of scripture = Doors</a:t>
            </a:r>
          </a:p>
          <a:p>
            <a:pPr marL="45720" indent="0">
              <a:buNone/>
            </a:pPr>
            <a:r>
              <a:rPr lang="en-US" sz="5400" dirty="0"/>
              <a:t>Transition subsequent pages = Page Curl</a:t>
            </a:r>
          </a:p>
          <a:p>
            <a:pPr marL="45720" indent="0">
              <a:buNone/>
            </a:pP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42961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2362200"/>
            <a:ext cx="12192000" cy="445873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Clr>
                <a:srgbClr val="C00000"/>
              </a:buClr>
              <a:buFont typeface="Wingdings" pitchFamily="2" charset="2"/>
              <a:buChar char="Ø"/>
            </a:pPr>
            <a:r>
              <a:rPr lang="en-US" sz="5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Scripture (version)</a:t>
            </a:r>
          </a:p>
          <a:p>
            <a:pPr>
              <a:lnSpc>
                <a:spcPct val="80000"/>
              </a:lnSpc>
              <a:buClr>
                <a:srgbClr val="C00000"/>
              </a:buClr>
              <a:buFont typeface="Wingdings" pitchFamily="2" charset="2"/>
              <a:buChar char="Ø"/>
            </a:pPr>
            <a:r>
              <a:rPr lang="en-US" sz="5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Scripture (version)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2362200"/>
          </a:xfrm>
        </p:spPr>
        <p:txBody>
          <a:bodyPr/>
          <a:lstStyle/>
          <a:p>
            <a:pPr marL="0" indent="0" algn="l">
              <a:buNone/>
            </a:pPr>
            <a:r>
              <a:rPr lang="en-US" sz="6000" i="1" cap="all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Franklin Gothic Medium"/>
              </a:rPr>
              <a:t>Point #3:  Point title</a:t>
            </a:r>
          </a:p>
        </p:txBody>
      </p:sp>
    </p:spTree>
    <p:extLst>
      <p:ext uri="{BB962C8B-B14F-4D97-AF65-F5344CB8AC3E}">
        <p14:creationId xmlns:p14="http://schemas.microsoft.com/office/powerpoint/2010/main" val="3089581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6" presetClass="emph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6" presetClass="emph" presetSubtype="0" fill="hold" grpId="2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6" presetClass="emph" presetSubtype="0" fill="hold" grpId="3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6" presetClass="emph" presetSubtype="0" fill="hold" grpId="4" nodeType="afterEffect">
                                  <p:stCondLst>
                                    <p:cond delay="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750"/>
                            </p:stCondLst>
                            <p:childTnLst>
                              <p:par>
                                <p:cTn id="25" presetID="26" presetClass="emph" presetSubtype="0" fill="hold" grpId="5" nodeType="afterEffect">
                                  <p:stCondLst>
                                    <p:cond delay="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500"/>
                            </p:stCondLst>
                            <p:childTnLst>
                              <p:par>
                                <p:cTn id="29" presetID="26" presetClass="emph" presetSubtype="0" fill="hold" grpId="6" nodeType="afterEffect">
                                  <p:stCondLst>
                                    <p:cond delay="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1250"/>
                            </p:stCondLst>
                            <p:childTnLst>
                              <p:par>
                                <p:cTn id="33" presetID="26" presetClass="emph" presetSubtype="0" fill="hold" grpId="7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3250"/>
                            </p:stCondLst>
                            <p:childTnLst>
                              <p:par>
                                <p:cTn id="37" presetID="26" presetClass="emph" presetSubtype="0" fill="hold" grpId="8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250"/>
                            </p:stCondLst>
                            <p:childTnLst>
                              <p:par>
                                <p:cTn id="41" presetID="26" presetClass="emph" presetSubtype="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4" grpId="2"/>
      <p:bldP spid="4" grpId="3"/>
      <p:bldP spid="4" grpId="4"/>
      <p:bldP spid="4" grpId="5"/>
      <p:bldP spid="4" grpId="6"/>
      <p:bldP spid="4" grpId="7"/>
      <p:bldP spid="4" grpId="8"/>
      <p:bldP spid="4" grpId="9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"/>
            <a:ext cx="12192000" cy="121539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7200" i="1" dirty="0">
                <a:solidFill>
                  <a:srgbClr val="A31D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Scripture 1 (version)</a:t>
            </a:r>
            <a:endParaRPr lang="en-US" sz="6300" i="1" dirty="0">
              <a:solidFill>
                <a:srgbClr val="A31D6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990600"/>
            <a:ext cx="12192000" cy="5863590"/>
          </a:xfrm>
        </p:spPr>
        <p:txBody>
          <a:bodyPr>
            <a:noAutofit/>
          </a:bodyPr>
          <a:lstStyle/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Trebuchet MS (Body) </a:t>
            </a:r>
          </a:p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Minimum size = 54</a:t>
            </a:r>
          </a:p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Transition beginning of scripture = Doors</a:t>
            </a:r>
          </a:p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Transition subsequent pages = Page Curl</a:t>
            </a:r>
          </a:p>
        </p:txBody>
      </p:sp>
    </p:spTree>
    <p:extLst>
      <p:ext uri="{BB962C8B-B14F-4D97-AF65-F5344CB8AC3E}">
        <p14:creationId xmlns:p14="http://schemas.microsoft.com/office/powerpoint/2010/main" val="1080091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"/>
            <a:ext cx="12192000" cy="121539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7200" i="1" dirty="0">
                <a:solidFill>
                  <a:srgbClr val="A31D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Scripture 1 (version)</a:t>
            </a:r>
            <a:endParaRPr lang="en-US" sz="7200" i="1" dirty="0">
              <a:solidFill>
                <a:srgbClr val="A31D6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990600"/>
            <a:ext cx="12192000" cy="5867400"/>
          </a:xfrm>
        </p:spPr>
        <p:txBody>
          <a:bodyPr>
            <a:noAutofit/>
          </a:bodyPr>
          <a:lstStyle/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Trebuchet MS (Body) </a:t>
            </a:r>
          </a:p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Minimum size = 54</a:t>
            </a:r>
          </a:p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Transition beginning of scripture = Doors</a:t>
            </a:r>
          </a:p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Transition subsequent pages = Page Curl</a:t>
            </a:r>
          </a:p>
        </p:txBody>
      </p:sp>
    </p:spTree>
    <p:extLst>
      <p:ext uri="{BB962C8B-B14F-4D97-AF65-F5344CB8AC3E}">
        <p14:creationId xmlns:p14="http://schemas.microsoft.com/office/powerpoint/2010/main" val="26952848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"/>
            <a:ext cx="12192000" cy="121539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7200" i="1" dirty="0">
                <a:solidFill>
                  <a:srgbClr val="A31D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Scripture 1 (version)</a:t>
            </a:r>
            <a:endParaRPr lang="en-US" sz="7200" i="1" dirty="0">
              <a:solidFill>
                <a:srgbClr val="A31D6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914400"/>
            <a:ext cx="12192000" cy="5943600"/>
          </a:xfrm>
        </p:spPr>
        <p:txBody>
          <a:bodyPr>
            <a:noAutofit/>
          </a:bodyPr>
          <a:lstStyle/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Trebuchet MS (Body) </a:t>
            </a:r>
          </a:p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Minimum size = 54</a:t>
            </a:r>
          </a:p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Transition beginning of scripture = Doors</a:t>
            </a:r>
          </a:p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Transition subsequent pages = Page Curl</a:t>
            </a:r>
          </a:p>
          <a:p>
            <a:pPr marL="45720" indent="0">
              <a:buNone/>
            </a:pPr>
            <a:br>
              <a:rPr lang="en-US" sz="4400" dirty="0">
                <a:solidFill>
                  <a:prstClr val="black">
                    <a:lumMod val="75000"/>
                    <a:lumOff val="25000"/>
                  </a:prstClr>
                </a:solidFill>
              </a:rPr>
            </a:br>
            <a:br>
              <a:rPr lang="en-US" sz="4400" dirty="0"/>
            </a:b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95841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"/>
            <a:ext cx="12192000" cy="121539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7200" i="1" dirty="0">
                <a:solidFill>
                  <a:srgbClr val="A31D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Scripture 2 (version)</a:t>
            </a:r>
            <a:endParaRPr lang="en-US" sz="5600" i="1" dirty="0">
              <a:solidFill>
                <a:srgbClr val="A31D6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1066800"/>
            <a:ext cx="12192000" cy="5791200"/>
          </a:xfrm>
        </p:spPr>
        <p:txBody>
          <a:bodyPr>
            <a:noAutofit/>
          </a:bodyPr>
          <a:lstStyle/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Trebuchet MS (Body) </a:t>
            </a:r>
          </a:p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Minimum size = 54</a:t>
            </a:r>
          </a:p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Transition beginning of scripture = Doors</a:t>
            </a:r>
          </a:p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Transition subsequent pages = Page Curl</a:t>
            </a:r>
          </a:p>
        </p:txBody>
      </p:sp>
    </p:spTree>
    <p:extLst>
      <p:ext uri="{BB962C8B-B14F-4D97-AF65-F5344CB8AC3E}">
        <p14:creationId xmlns:p14="http://schemas.microsoft.com/office/powerpoint/2010/main" val="1169020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"/>
            <a:ext cx="12192000" cy="121539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7200" i="1" dirty="0">
                <a:solidFill>
                  <a:srgbClr val="A31D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Scripture 2 (version)</a:t>
            </a:r>
            <a:endParaRPr lang="en-US" sz="5600" i="1" dirty="0">
              <a:solidFill>
                <a:srgbClr val="A31D6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914400"/>
            <a:ext cx="12192000" cy="6248400"/>
          </a:xfrm>
        </p:spPr>
        <p:txBody>
          <a:bodyPr>
            <a:noAutofit/>
          </a:bodyPr>
          <a:lstStyle/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Trebuchet MS (Body) </a:t>
            </a:r>
          </a:p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Minimum size = 54</a:t>
            </a:r>
          </a:p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Transition beginning of scripture = Doors</a:t>
            </a:r>
          </a:p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Transition subsequent pages = Page Curl</a:t>
            </a:r>
          </a:p>
        </p:txBody>
      </p:sp>
    </p:spTree>
    <p:extLst>
      <p:ext uri="{BB962C8B-B14F-4D97-AF65-F5344CB8AC3E}">
        <p14:creationId xmlns:p14="http://schemas.microsoft.com/office/powerpoint/2010/main" val="28265087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See the source image">
            <a:extLst>
              <a:ext uri="{FF2B5EF4-FFF2-40B4-BE49-F238E27FC236}">
                <a16:creationId xmlns:a16="http://schemas.microsoft.com/office/drawing/2014/main" id="{3C33D127-1832-E655-0B0E-7AA64F4F0F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033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2819400" y="0"/>
            <a:ext cx="9220200" cy="6781800"/>
          </a:xfrm>
          <a:noFill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buNone/>
            </a:pPr>
            <a:r>
              <a:rPr kumimoji="0" lang="en-US" sz="6500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ahnschrift" panose="020B0502040204020203" pitchFamily="34" charset="0"/>
                <a:ea typeface="+mj-ea"/>
                <a:cs typeface="+mj-cs"/>
              </a:rPr>
              <a:t> …that Christ died for our sins according to the scriptures;</a:t>
            </a:r>
            <a:br>
              <a:rPr kumimoji="0" lang="en-US" sz="6500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ahnschrift" panose="020B0502040204020203" pitchFamily="34" charset="0"/>
                <a:ea typeface="+mj-ea"/>
                <a:cs typeface="+mj-cs"/>
              </a:rPr>
            </a:br>
            <a:r>
              <a:rPr kumimoji="0" lang="en-US" sz="6500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ahnschrift" panose="020B0502040204020203" pitchFamily="34" charset="0"/>
                <a:ea typeface="+mj-ea"/>
                <a:cs typeface="+mj-cs"/>
              </a:rPr>
              <a:t>And that he was buried, and that he rose again the third day according to the scriptures:</a:t>
            </a:r>
            <a:endParaRPr lang="en-US" sz="6500" i="1" dirty="0">
              <a:solidFill>
                <a:srgbClr val="0070C0"/>
              </a:solidFill>
              <a:effectLst/>
              <a:latin typeface="Brush Script MT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1267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0" y="152400"/>
            <a:ext cx="12191999" cy="1143000"/>
          </a:xfrm>
          <a:noFill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indent="0" algn="l">
              <a:buNone/>
            </a:pPr>
            <a:r>
              <a:rPr lang="en-US" sz="88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Hear: Romans 10:17</a:t>
            </a:r>
          </a:p>
        </p:txBody>
      </p:sp>
      <p:sp>
        <p:nvSpPr>
          <p:cNvPr id="52226" name="Rectangle 3"/>
          <p:cNvSpPr>
            <a:spLocks noGrp="1"/>
          </p:cNvSpPr>
          <p:nvPr>
            <p:ph type="body" idx="4294967295"/>
          </p:nvPr>
        </p:nvSpPr>
        <p:spPr>
          <a:xfrm>
            <a:off x="-1" y="1295400"/>
            <a:ext cx="12191999" cy="55626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9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then faith cometh by hearing, and hearing by the word of God.</a:t>
            </a:r>
          </a:p>
        </p:txBody>
      </p:sp>
      <p:pic>
        <p:nvPicPr>
          <p:cNvPr id="52227" name="Picture 4" descr="MP900443601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28585" y="5405718"/>
            <a:ext cx="2176862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  <p:extLst>
      <p:ext uri="{BB962C8B-B14F-4D97-AF65-F5344CB8AC3E}">
        <p14:creationId xmlns:p14="http://schemas.microsoft.com/office/powerpoint/2010/main" val="3326393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0" y="0"/>
            <a:ext cx="12192000" cy="1140546"/>
          </a:xfrm>
          <a:noFill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indent="0" algn="l">
              <a:buNone/>
            </a:pPr>
            <a:r>
              <a:rPr lang="en-US" sz="70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Believe: Hebrews 11:6</a:t>
            </a:r>
          </a:p>
        </p:txBody>
      </p:sp>
      <p:sp>
        <p:nvSpPr>
          <p:cNvPr id="53250" name="Rectangle 3"/>
          <p:cNvSpPr>
            <a:spLocks noGrp="1"/>
          </p:cNvSpPr>
          <p:nvPr>
            <p:ph type="body" idx="4294967295"/>
          </p:nvPr>
        </p:nvSpPr>
        <p:spPr>
          <a:xfrm>
            <a:off x="0" y="990600"/>
            <a:ext cx="12192000" cy="5867400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7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without faith it is impossible to please him: for he that cometh to God must believe that he is, and that he is a rewarder of them that diligently seek him.</a:t>
            </a:r>
          </a:p>
        </p:txBody>
      </p:sp>
      <p:pic>
        <p:nvPicPr>
          <p:cNvPr id="53251" name="Picture 4" descr="MP900443601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806823" y="13854"/>
            <a:ext cx="2385178" cy="15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96834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0" y="6927"/>
            <a:ext cx="12192000" cy="983673"/>
          </a:xfrm>
          <a:noFill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indent="0" algn="l">
              <a:buNone/>
            </a:pPr>
            <a:r>
              <a:rPr lang="en-US" sz="88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Repent: Luke 13:3</a:t>
            </a:r>
          </a:p>
        </p:txBody>
      </p:sp>
      <p:sp>
        <p:nvSpPr>
          <p:cNvPr id="54274" name="Rectangle 3"/>
          <p:cNvSpPr>
            <a:spLocks noGrp="1"/>
          </p:cNvSpPr>
          <p:nvPr>
            <p:ph type="body" idx="4294967295"/>
          </p:nvPr>
        </p:nvSpPr>
        <p:spPr>
          <a:xfrm>
            <a:off x="0" y="1447800"/>
            <a:ext cx="12268200" cy="540327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9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tell you, Nay: but, except ye repent, ye shall all likewise perish.</a:t>
            </a:r>
            <a:r>
              <a:rPr lang="en-US" sz="9600" i="1" dirty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pic>
        <p:nvPicPr>
          <p:cNvPr id="54275" name="Picture 4" descr="MP900443601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671421" y="5181601"/>
            <a:ext cx="252058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44492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8389"/>
            <a:ext cx="12192000" cy="91059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7200" i="1" dirty="0">
                <a:solidFill>
                  <a:srgbClr val="A31D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Scripture 1 (version)</a:t>
            </a:r>
            <a:endParaRPr lang="en-US" sz="6600" i="1" dirty="0">
              <a:solidFill>
                <a:srgbClr val="A31D6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902202"/>
            <a:ext cx="12192000" cy="5955799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en-US" sz="4800" dirty="0"/>
              <a:t>Trebuchet MS (Body) </a:t>
            </a:r>
          </a:p>
          <a:p>
            <a:pPr marL="45720" indent="0">
              <a:buNone/>
            </a:pPr>
            <a:r>
              <a:rPr lang="en-US" sz="4800" dirty="0"/>
              <a:t>Minimum size = 54</a:t>
            </a:r>
          </a:p>
          <a:p>
            <a:pPr marL="45720" indent="0">
              <a:buNone/>
            </a:pPr>
            <a:r>
              <a:rPr lang="en-US" sz="4800" dirty="0"/>
              <a:t>Transition beginning of scripture = Doors</a:t>
            </a:r>
          </a:p>
          <a:p>
            <a:pPr marL="45720" indent="0">
              <a:buNone/>
            </a:pPr>
            <a:r>
              <a:rPr lang="en-US" sz="4800" dirty="0"/>
              <a:t>Transition subsequent pages = Page Curl</a:t>
            </a:r>
          </a:p>
        </p:txBody>
      </p:sp>
    </p:spTree>
    <p:extLst>
      <p:ext uri="{BB962C8B-B14F-4D97-AF65-F5344CB8AC3E}">
        <p14:creationId xmlns:p14="http://schemas.microsoft.com/office/powerpoint/2010/main" val="3141228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0" y="0"/>
            <a:ext cx="12192000" cy="990600"/>
          </a:xfrm>
          <a:noFill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 algn="l">
              <a:buNone/>
            </a:pPr>
            <a:r>
              <a:rPr lang="en-US" sz="55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Confess: Matthew 10:32-33</a:t>
            </a:r>
          </a:p>
        </p:txBody>
      </p:sp>
      <p:sp>
        <p:nvSpPr>
          <p:cNvPr id="55298" name="Rectangle 3"/>
          <p:cNvSpPr>
            <a:spLocks noGrp="1"/>
          </p:cNvSpPr>
          <p:nvPr>
            <p:ph type="body" idx="4294967295"/>
          </p:nvPr>
        </p:nvSpPr>
        <p:spPr>
          <a:xfrm>
            <a:off x="0" y="762000"/>
            <a:ext cx="12192000" cy="6096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500" b="1" i="1" dirty="0">
                <a:hlinkClick r:id="rId3"/>
              </a:rPr>
              <a:t>32</a:t>
            </a:r>
            <a:r>
              <a:rPr lang="en-US" sz="5500" b="1" i="1" dirty="0"/>
              <a:t> </a:t>
            </a:r>
            <a:r>
              <a:rPr lang="en-US" sz="55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Whosoever therefore shall confess me before men, him will I confess also before my Father which is in heaven.</a:t>
            </a:r>
            <a:r>
              <a:rPr lang="en-US" sz="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0" indent="0">
              <a:buNone/>
            </a:pPr>
            <a:r>
              <a:rPr lang="en-US" sz="5500" b="1" i="1" dirty="0">
                <a:hlinkClick r:id="rId4"/>
              </a:rPr>
              <a:t>33</a:t>
            </a:r>
            <a:r>
              <a:rPr lang="en-US" sz="5500" b="1" i="1" dirty="0"/>
              <a:t> </a:t>
            </a:r>
            <a:r>
              <a:rPr lang="en-US" sz="55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whosoever shall deny me before men, him will I also deny before my Father which is in heaven. </a:t>
            </a:r>
          </a:p>
        </p:txBody>
      </p:sp>
      <p:pic>
        <p:nvPicPr>
          <p:cNvPr id="55299" name="Picture 4" descr="MP900443601[1]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896600" y="-1"/>
            <a:ext cx="1295400" cy="862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21991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1" y="0"/>
            <a:ext cx="12223028" cy="1371600"/>
          </a:xfrm>
          <a:noFill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indent="0" algn="l">
              <a:buNone/>
            </a:pPr>
            <a:r>
              <a:rPr lang="en-US" sz="80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Baptize: Acts 22:16</a:t>
            </a:r>
          </a:p>
        </p:txBody>
      </p:sp>
      <p:sp>
        <p:nvSpPr>
          <p:cNvPr id="56322" name="Rectangle 3"/>
          <p:cNvSpPr>
            <a:spLocks noGrp="1"/>
          </p:cNvSpPr>
          <p:nvPr>
            <p:ph type="body" idx="4294967295"/>
          </p:nvPr>
        </p:nvSpPr>
        <p:spPr>
          <a:xfrm>
            <a:off x="-1" y="1524000"/>
            <a:ext cx="12191999" cy="5334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7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now why </a:t>
            </a:r>
            <a:r>
              <a:rPr lang="en-US" sz="72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tarriest</a:t>
            </a:r>
            <a:r>
              <a:rPr lang="en-US" sz="7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thou? arise, and be baptized, and wash away thy sins, calling on the name of the Lord.</a:t>
            </a:r>
          </a:p>
        </p:txBody>
      </p:sp>
      <p:pic>
        <p:nvPicPr>
          <p:cNvPr id="56323" name="Picture 4" descr="MP900443601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33421" y="-10413"/>
            <a:ext cx="2289608" cy="1524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324" name="Picture 2" descr="C:\Users\Fain\AppData\Local\Microsoft\Windows\Temporary Internet Files\Content.IE5\RW2PWPFG\MC900057792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933421" y="4899025"/>
            <a:ext cx="2227262" cy="193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68784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"/>
            <a:ext cx="12192000" cy="121539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7200" i="1" dirty="0">
                <a:solidFill>
                  <a:srgbClr val="A31D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Scripture 2 (version)</a:t>
            </a:r>
            <a:endParaRPr lang="en-US" sz="7200" i="1" dirty="0">
              <a:solidFill>
                <a:srgbClr val="A31D6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990600"/>
            <a:ext cx="12192000" cy="5867400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en-US" sz="5400" dirty="0"/>
              <a:t>Trebuchet MS (Body) </a:t>
            </a:r>
          </a:p>
          <a:p>
            <a:pPr marL="45720" indent="0">
              <a:buNone/>
            </a:pPr>
            <a:r>
              <a:rPr lang="en-US" sz="5400" dirty="0"/>
              <a:t>Minimum size = 54</a:t>
            </a:r>
          </a:p>
          <a:p>
            <a:pPr marL="45720" indent="0">
              <a:buNone/>
            </a:pPr>
            <a:r>
              <a:rPr lang="en-US" sz="5400" dirty="0"/>
              <a:t>Transition beginning of scripture = Doors</a:t>
            </a:r>
          </a:p>
          <a:p>
            <a:pPr marL="45720" indent="0">
              <a:buNone/>
            </a:pPr>
            <a:r>
              <a:rPr lang="en-US" sz="5400" dirty="0"/>
              <a:t>Transition subsequent pages = Page Curl</a:t>
            </a:r>
          </a:p>
        </p:txBody>
      </p:sp>
    </p:spTree>
    <p:extLst>
      <p:ext uri="{BB962C8B-B14F-4D97-AF65-F5344CB8AC3E}">
        <p14:creationId xmlns:p14="http://schemas.microsoft.com/office/powerpoint/2010/main" val="2346002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2057400"/>
            <a:ext cx="12192000" cy="4763530"/>
          </a:xfrm>
        </p:spPr>
        <p:txBody>
          <a:bodyPr>
            <a:noAutofit/>
          </a:bodyPr>
          <a:lstStyle/>
          <a:p>
            <a:pPr marL="45720" indent="0">
              <a:lnSpc>
                <a:spcPct val="80000"/>
              </a:lnSpc>
              <a:buClr>
                <a:srgbClr val="C00000"/>
              </a:buClr>
              <a:buNone/>
            </a:pPr>
            <a:r>
              <a:rPr lang="en-US" sz="5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Three Points</a:t>
            </a:r>
          </a:p>
          <a:p>
            <a:pPr marL="960120" indent="-914400">
              <a:lnSpc>
                <a:spcPct val="80000"/>
              </a:lnSpc>
              <a:buClr>
                <a:srgbClr val="C00000"/>
              </a:buClr>
              <a:buFont typeface="+mj-lt"/>
              <a:buAutoNum type="arabicPeriod"/>
            </a:pPr>
            <a:r>
              <a:rPr lang="en-US" sz="4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Point</a:t>
            </a:r>
          </a:p>
          <a:p>
            <a:pPr marL="960120" indent="-914400">
              <a:lnSpc>
                <a:spcPct val="80000"/>
              </a:lnSpc>
              <a:buClr>
                <a:srgbClr val="C00000"/>
              </a:buClr>
              <a:buFont typeface="+mj-lt"/>
              <a:buAutoNum type="arabicPeriod"/>
            </a:pPr>
            <a:r>
              <a:rPr lang="en-US" sz="4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Point</a:t>
            </a:r>
          </a:p>
          <a:p>
            <a:pPr marL="960120" indent="-914400">
              <a:lnSpc>
                <a:spcPct val="80000"/>
              </a:lnSpc>
              <a:buClr>
                <a:srgbClr val="C00000"/>
              </a:buClr>
              <a:buFont typeface="+mj-lt"/>
              <a:buAutoNum type="arabicPeriod"/>
            </a:pPr>
            <a:r>
              <a:rPr lang="en-US" sz="4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Point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2286000"/>
          </a:xfrm>
        </p:spPr>
        <p:txBody>
          <a:bodyPr/>
          <a:lstStyle/>
          <a:p>
            <a:pPr marL="0" indent="0" algn="l">
              <a:buNone/>
            </a:pPr>
            <a:r>
              <a:rPr lang="en-US" sz="6000" i="1" cap="all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Franklin Gothic Medium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253636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6" presetClass="emph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6" presetClass="emph" presetSubtype="0" fill="hold" grpId="2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6" presetClass="emph" presetSubtype="0" fill="hold" grpId="3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6" presetClass="emph" presetSubtype="0" fill="hold" grpId="4" nodeType="afterEffect">
                                  <p:stCondLst>
                                    <p:cond delay="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750"/>
                            </p:stCondLst>
                            <p:childTnLst>
                              <p:par>
                                <p:cTn id="25" presetID="26" presetClass="emph" presetSubtype="0" fill="hold" grpId="5" nodeType="afterEffect">
                                  <p:stCondLst>
                                    <p:cond delay="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500"/>
                            </p:stCondLst>
                            <p:childTnLst>
                              <p:par>
                                <p:cTn id="29" presetID="26" presetClass="emph" presetSubtype="0" fill="hold" grpId="6" nodeType="afterEffect">
                                  <p:stCondLst>
                                    <p:cond delay="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1250"/>
                            </p:stCondLst>
                            <p:childTnLst>
                              <p:par>
                                <p:cTn id="33" presetID="26" presetClass="emph" presetSubtype="0" fill="hold" grpId="7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3250"/>
                            </p:stCondLst>
                            <p:childTnLst>
                              <p:par>
                                <p:cTn id="37" presetID="26" presetClass="emph" presetSubtype="0" fill="hold" grpId="8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250"/>
                            </p:stCondLst>
                            <p:childTnLst>
                              <p:par>
                                <p:cTn id="41" presetID="26" presetClass="emph" presetSubtype="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4" grpId="2"/>
      <p:bldP spid="4" grpId="3"/>
      <p:bldP spid="4" grpId="4"/>
      <p:bldP spid="4" grpId="5"/>
      <p:bldP spid="4" grpId="6"/>
      <p:bldP spid="4" grpId="7"/>
      <p:bldP spid="4" grpId="8"/>
      <p:bldP spid="4" grpId="9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en-US" sz="5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Commentary: (if needed)</a:t>
            </a:r>
          </a:p>
          <a:p>
            <a:pPr marL="45720" indent="0">
              <a:buNone/>
            </a:pPr>
            <a:r>
              <a:rPr lang="en-US" sz="5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Calibri 54 minimum</a:t>
            </a:r>
          </a:p>
          <a:p>
            <a:pPr marL="45720" indent="0">
              <a:buNone/>
            </a:pPr>
            <a:r>
              <a:rPr lang="en-US" sz="5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(example)How do you listen to preaching? It will affect your life. If you neglect or reject preaching, God will hate and reject your prayers. </a:t>
            </a:r>
            <a:endParaRPr lang="en-US" sz="54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90266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Commentary:</a:t>
            </a:r>
          </a:p>
          <a:p>
            <a:pPr marL="45720" indent="0">
              <a:buClr>
                <a:srgbClr val="A379BB">
                  <a:lumMod val="75000"/>
                </a:srgbClr>
              </a:buClr>
              <a:buNone/>
            </a:pPr>
            <a:r>
              <a:rPr lang="en-US" sz="5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If God is against everything you do, including your prayers, no amount of effort will work.</a:t>
            </a:r>
            <a:endParaRPr lang="en-US" sz="54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Neue"/>
            </a:endParaRPr>
          </a:p>
          <a:p>
            <a:pPr marL="45720" indent="0">
              <a:buClr>
                <a:srgbClr val="A379BB">
                  <a:lumMod val="75000"/>
                </a:srgbClr>
              </a:buClr>
              <a:buNone/>
            </a:pPr>
            <a:r>
              <a:rPr lang="en-US" sz="5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Here is one of the most important proverbs. </a:t>
            </a:r>
            <a:endParaRPr lang="en-US" sz="54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431504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2743200"/>
            <a:ext cx="12192000" cy="407773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Clr>
                <a:srgbClr val="C00000"/>
              </a:buClr>
              <a:buFont typeface="Wingdings" pitchFamily="2" charset="2"/>
              <a:buChar char="Ø"/>
            </a:pPr>
            <a:r>
              <a:rPr lang="en-US" sz="5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Scripture (version)</a:t>
            </a:r>
          </a:p>
          <a:p>
            <a:pPr>
              <a:lnSpc>
                <a:spcPct val="80000"/>
              </a:lnSpc>
              <a:buClr>
                <a:srgbClr val="C00000"/>
              </a:buClr>
              <a:buFont typeface="Wingdings" pitchFamily="2" charset="2"/>
              <a:buChar char="Ø"/>
            </a:pPr>
            <a:r>
              <a:rPr lang="en-US" sz="5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Scripture (version)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2362200"/>
          </a:xfrm>
        </p:spPr>
        <p:txBody>
          <a:bodyPr/>
          <a:lstStyle/>
          <a:p>
            <a:pPr marL="0" indent="0" algn="l">
              <a:buNone/>
            </a:pPr>
            <a:r>
              <a:rPr lang="en-US" sz="6000" i="1" cap="all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Franklin Gothic Medium"/>
              </a:rPr>
              <a:t>Point #1:  Point title</a:t>
            </a:r>
          </a:p>
        </p:txBody>
      </p:sp>
    </p:spTree>
    <p:extLst>
      <p:ext uri="{BB962C8B-B14F-4D97-AF65-F5344CB8AC3E}">
        <p14:creationId xmlns:p14="http://schemas.microsoft.com/office/powerpoint/2010/main" val="1394343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6" presetClass="emph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6" presetClass="emph" presetSubtype="0" fill="hold" grpId="2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6" presetClass="emph" presetSubtype="0" fill="hold" grpId="3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6" presetClass="emph" presetSubtype="0" fill="hold" grpId="4" nodeType="afterEffect">
                                  <p:stCondLst>
                                    <p:cond delay="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750"/>
                            </p:stCondLst>
                            <p:childTnLst>
                              <p:par>
                                <p:cTn id="25" presetID="26" presetClass="emph" presetSubtype="0" fill="hold" grpId="5" nodeType="afterEffect">
                                  <p:stCondLst>
                                    <p:cond delay="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500"/>
                            </p:stCondLst>
                            <p:childTnLst>
                              <p:par>
                                <p:cTn id="29" presetID="26" presetClass="emph" presetSubtype="0" fill="hold" grpId="6" nodeType="afterEffect">
                                  <p:stCondLst>
                                    <p:cond delay="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1250"/>
                            </p:stCondLst>
                            <p:childTnLst>
                              <p:par>
                                <p:cTn id="33" presetID="26" presetClass="emph" presetSubtype="0" fill="hold" grpId="7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3250"/>
                            </p:stCondLst>
                            <p:childTnLst>
                              <p:par>
                                <p:cTn id="37" presetID="26" presetClass="emph" presetSubtype="0" fill="hold" grpId="8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250"/>
                            </p:stCondLst>
                            <p:childTnLst>
                              <p:par>
                                <p:cTn id="41" presetID="26" presetClass="emph" presetSubtype="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4" grpId="2"/>
      <p:bldP spid="4" grpId="3"/>
      <p:bldP spid="4" grpId="4"/>
      <p:bldP spid="4" grpId="5"/>
      <p:bldP spid="4" grpId="6"/>
      <p:bldP spid="4" grpId="7"/>
      <p:bldP spid="4" grpId="8"/>
      <p:bldP spid="4" grpId="9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"/>
            <a:ext cx="12192000" cy="121539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7200" i="1" dirty="0">
                <a:solidFill>
                  <a:srgbClr val="A31D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Scripture 1 (version)</a:t>
            </a:r>
            <a:endParaRPr lang="en-US" sz="6300" i="1" dirty="0">
              <a:solidFill>
                <a:srgbClr val="A31D6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990600"/>
            <a:ext cx="12268200" cy="5863590"/>
          </a:xfrm>
        </p:spPr>
        <p:txBody>
          <a:bodyPr>
            <a:noAutofit/>
          </a:bodyPr>
          <a:lstStyle/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Trebuchet MS (Body) </a:t>
            </a:r>
          </a:p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Minimum size = 54</a:t>
            </a:r>
          </a:p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Transition beginning of scripture = Doors</a:t>
            </a:r>
          </a:p>
          <a:p>
            <a:pPr marL="45720" indent="0">
              <a:buClr>
                <a:srgbClr val="A379BB">
                  <a:lumMod val="75000"/>
                </a:srgbClr>
              </a:buClr>
              <a:buNone/>
              <a:defRPr/>
            </a:pPr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Transition subsequent pages = Page Curl</a:t>
            </a:r>
          </a:p>
        </p:txBody>
      </p:sp>
    </p:spTree>
    <p:extLst>
      <p:ext uri="{BB962C8B-B14F-4D97-AF65-F5344CB8AC3E}">
        <p14:creationId xmlns:p14="http://schemas.microsoft.com/office/powerpoint/2010/main" val="4290394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lipstream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A5807EA4-D798-4346-93B5-076BD118FC1E}" vid="{4509C512-854D-408D-A12C-B140865DE0B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Sermon Template Rev</Template>
  <TotalTime>340</TotalTime>
  <Words>795</Words>
  <Application>Microsoft Office PowerPoint</Application>
  <PresentationFormat>Widescreen</PresentationFormat>
  <Paragraphs>133</Paragraphs>
  <Slides>31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40" baseType="lpstr">
      <vt:lpstr>Bahnschrift</vt:lpstr>
      <vt:lpstr>Brush Script MT</vt:lpstr>
      <vt:lpstr>Calibri</vt:lpstr>
      <vt:lpstr>Franklin Gothic Medium</vt:lpstr>
      <vt:lpstr>Georgia</vt:lpstr>
      <vt:lpstr>Helvetica Neue</vt:lpstr>
      <vt:lpstr>Trebuchet MS</vt:lpstr>
      <vt:lpstr>Wingdings</vt:lpstr>
      <vt:lpstr>Slipstream</vt:lpstr>
      <vt:lpstr>Suffering for Christ’s Church</vt:lpstr>
      <vt:lpstr>Scripture 1 (version)</vt:lpstr>
      <vt:lpstr>Scripture 1 (version)</vt:lpstr>
      <vt:lpstr>Scripture 2 (version)</vt:lpstr>
      <vt:lpstr>TITLE</vt:lpstr>
      <vt:lpstr>PowerPoint Presentation</vt:lpstr>
      <vt:lpstr>PowerPoint Presentation</vt:lpstr>
      <vt:lpstr>Point #1:  Point title</vt:lpstr>
      <vt:lpstr>Scripture 1 (version)</vt:lpstr>
      <vt:lpstr>Scripture 1 (version)</vt:lpstr>
      <vt:lpstr>Scripture 1 (version)</vt:lpstr>
      <vt:lpstr>Scripture 2 (version)</vt:lpstr>
      <vt:lpstr>Scripture 2 (version)</vt:lpstr>
      <vt:lpstr>Point #2:  Point title</vt:lpstr>
      <vt:lpstr>Scripture 1 (version)</vt:lpstr>
      <vt:lpstr>Scripture 1 (version)</vt:lpstr>
      <vt:lpstr>Scripture 1 (version)</vt:lpstr>
      <vt:lpstr>Scripture 2 (version)</vt:lpstr>
      <vt:lpstr>Scripture 2 (version)</vt:lpstr>
      <vt:lpstr>Point #3:  Point title</vt:lpstr>
      <vt:lpstr>Scripture 1 (version)</vt:lpstr>
      <vt:lpstr>Scripture 1 (version)</vt:lpstr>
      <vt:lpstr>Scripture 1 (version)</vt:lpstr>
      <vt:lpstr>Scripture 2 (version)</vt:lpstr>
      <vt:lpstr>Scripture 2 (version)</vt:lpstr>
      <vt:lpstr> …that Christ died for our sins according to the scriptures; And that he was buried, and that he rose again the third day according to the scriptures:</vt:lpstr>
      <vt:lpstr>Hear: Romans 10:17</vt:lpstr>
      <vt:lpstr>Believe: Hebrews 11:6</vt:lpstr>
      <vt:lpstr>Repent: Luke 13:3</vt:lpstr>
      <vt:lpstr>Confess: Matthew 10:32-33</vt:lpstr>
      <vt:lpstr>Baptize: Acts 22:16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Stuart Fain</dc:creator>
  <cp:lastModifiedBy>Stuart Fain</cp:lastModifiedBy>
  <cp:revision>1</cp:revision>
  <dcterms:created xsi:type="dcterms:W3CDTF">2025-05-26T21:50:30Z</dcterms:created>
  <dcterms:modified xsi:type="dcterms:W3CDTF">2025-05-27T03:30:47Z</dcterms:modified>
</cp:coreProperties>
</file>